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D4185-86D5-A834-4D4E-D1BB2CADB2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FCCC5C-E82C-7A83-54B9-2CD24F0DDB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85F61-0C28-793A-FCE3-74E3F2F8B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E4442-8A25-4C06-8C99-25B8CDF0343B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9A7EB-C873-B380-5E85-9B4F4C927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ACDED-7B5F-F95E-BE11-BC867E2E3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75D52-EC3D-49D4-B284-D1E5E71BB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587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38664-A415-181E-8540-41C3D54A1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212037-F473-BF35-A697-C0F855F0D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1ADF8-4F74-C20C-C7BD-30DEB61D4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E4442-8A25-4C06-8C99-25B8CDF0343B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01A4D-77C8-76C3-35D5-FADFAA72B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01A1B-0F84-1A25-AB64-B9CF32A35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75D52-EC3D-49D4-B284-D1E5E71BB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90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88E10A-1CAE-7C4C-873B-82F5EB400B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16CE23-3F15-100F-272D-579AE2297F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C6720-4200-6090-64F6-B4B386D1B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E4442-8A25-4C06-8C99-25B8CDF0343B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30D66-60E0-CF72-2ED5-147D933D9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941C0-7CBD-65DD-C83B-7B96ADDBD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75D52-EC3D-49D4-B284-D1E5E71BB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2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0E5AC-2C4E-6970-F4D4-9D4A27110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94DED-B7AD-048D-C480-18614968C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38DAF-1A8F-6A8A-1AEC-690FB278D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E4442-8A25-4C06-8C99-25B8CDF0343B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66BB3-5556-DC9C-8F98-DA28B440E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AF5DE-8F73-2A76-390C-D887420B2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75D52-EC3D-49D4-B284-D1E5E71BB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56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DD1CD-08BF-4111-83A7-8D121CC21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E268F-9D50-0F9C-3302-A23479DEFE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7E47D-6877-5A01-F046-B3D90A570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E4442-8A25-4C06-8C99-25B8CDF0343B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ABFBB-809B-BB02-D4D9-704D2BA27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604E1-127C-90B3-E640-E346C8F64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75D52-EC3D-49D4-B284-D1E5E71BB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394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BCA0B-00F0-426D-D8B7-61219C099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55D61-0C28-6FB9-A56A-7A36DD9F7C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3CB22E-DD87-BA60-84EA-91CB40F67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80A595-E441-7AFA-730F-12961B117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E4442-8A25-4C06-8C99-25B8CDF0343B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ABF09A-A974-E6B1-1933-952365B58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1D5BA-8A76-B9D5-C4DE-25C7713C4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75D52-EC3D-49D4-B284-D1E5E71BB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017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4E14A-A80E-8DE6-1D29-6F13D5604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6474F-459E-8F47-5135-FEE7BBB26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8F64BA-CBBF-74F6-93C9-A826AF564F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694CCF-2E6F-A0DC-6442-85235CB0BA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208AAE-0D1F-1F81-689A-4654BBCA55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60B614-EA03-DBE0-A3F7-7BA2855F7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E4442-8A25-4C06-8C99-25B8CDF0343B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D00502-47A8-0EE9-F79D-295353BF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54AC22-26D2-4B55-9C5B-8AD99F04E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75D52-EC3D-49D4-B284-D1E5E71BB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51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622F7-654F-8E27-A0B2-51EF768A9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62DEEF-9937-737F-0445-A7BAD2D7A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E4442-8A25-4C06-8C99-25B8CDF0343B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2BAD6D-C102-A4AE-D829-4CC299A55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1090B0-973B-6359-F841-34EC5FDA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75D52-EC3D-49D4-B284-D1E5E71BB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62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250F3C-311B-AC04-B4D8-4F167B8D1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E4442-8A25-4C06-8C99-25B8CDF0343B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761412-0618-3F83-5471-A678DA6AD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3352C-F1F1-F4AE-3502-4EF2B01BE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75D52-EC3D-49D4-B284-D1E5E71BB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4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963EC-7034-CEE9-878A-82BB1BE32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44C9B-3BCC-10D4-18D8-65A1EDC2A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1EED41-A646-8367-B29B-9B1170D0AE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D5780-F2F0-0609-BED7-FD6B266C1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E4442-8A25-4C06-8C99-25B8CDF0343B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A03175-B324-0910-F392-CDF301DB0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F2894-0C42-B5EE-6630-8D0EE47E9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75D52-EC3D-49D4-B284-D1E5E71BB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714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E3644-9FE6-B292-9811-B55A7C24A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0BF646-6F25-5B8D-CF79-F97A233347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9C992F-3A56-458D-3FBA-D4838F847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1C077C-D730-FFB6-EB53-9C66F6BB5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E4442-8A25-4C06-8C99-25B8CDF0343B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EAA991-CB17-E821-CF25-82F996BAD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63E73-DA92-01CE-15DE-639FE450A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75D52-EC3D-49D4-B284-D1E5E71BB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954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989936-19D2-6E89-5985-B68245248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54C31B-97C2-0247-7096-802000016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A5F26-B74F-EE1C-FC91-4D01FDA89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E4442-8A25-4C06-8C99-25B8CDF0343B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8ABE1-4E1C-5059-093B-F15361C9CF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C0C85-836C-3468-0917-621BA1AB7A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75D52-EC3D-49D4-B284-D1E5E71BB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596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8DFBD3-2825-7534-FAEE-E6D9BFDF5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812" y="0"/>
            <a:ext cx="87943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400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42DD1B-BD7F-200E-8FD1-BB2C333CD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286" y="0"/>
            <a:ext cx="88174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595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07796C-0B69-F65E-CED0-811974FF2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819" y="0"/>
            <a:ext cx="87243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667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733A0A-79A9-CB8B-EA22-B6EF2F749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661" y="0"/>
            <a:ext cx="88326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07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A4E3A8-718A-2C67-4C3C-9821AFA24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780" y="0"/>
            <a:ext cx="8836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87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71D897-BEC4-C7C1-E5CB-12A0EC5E4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451" y="0"/>
            <a:ext cx="87970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79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DE66DD-ACFC-2BCD-E7AB-03217CF6A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421" y="0"/>
            <a:ext cx="89091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18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0B28EAA-FB89-6BB5-2FE8-075915749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319" y="0"/>
            <a:ext cx="88593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67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Bruce Ramseyer</dc:creator>
  <cp:lastModifiedBy>Bruce Ramseyer</cp:lastModifiedBy>
  <cp:revision>1</cp:revision>
  <dcterms:created xsi:type="dcterms:W3CDTF">2023-08-06T16:59:26Z</dcterms:created>
  <dcterms:modified xsi:type="dcterms:W3CDTF">2023-08-06T17:03:56Z</dcterms:modified>
</cp:coreProperties>
</file>